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8" r:id="rId2"/>
    <p:sldId id="256" r:id="rId3"/>
    <p:sldId id="25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93C7D2"/>
    <a:srgbClr val="00AB9F"/>
    <a:srgbClr val="E6E6E6"/>
    <a:srgbClr val="00B2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4"/>
    <p:restoredTop sz="96208"/>
  </p:normalViewPr>
  <p:slideViewPr>
    <p:cSldViewPr snapToGrid="0" snapToObjects="1">
      <p:cViewPr varScale="1">
        <p:scale>
          <a:sx n="151" d="100"/>
          <a:sy n="151" d="100"/>
        </p:scale>
        <p:origin x="9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43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70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60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75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94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49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8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87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05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08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A3FEF-C183-3548-B356-CB9977DDE392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E593-91A8-F64A-9279-D8A7B3C6E3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198809FA-A790-6F42-94EF-A7B524A904FA}"/>
              </a:ext>
            </a:extLst>
          </p:cNvPr>
          <p:cNvSpPr txBox="1"/>
          <p:nvPr/>
        </p:nvSpPr>
        <p:spPr>
          <a:xfrm>
            <a:off x="3440679" y="4800483"/>
            <a:ext cx="2185250" cy="23979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141014" algn="ctr" fontAlgn="t"/>
            <a:endParaRPr lang="en-GB" sz="881" spc="-26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BDA039-FE63-C548-B1E6-7066134AA7ED}"/>
              </a:ext>
            </a:extLst>
          </p:cNvPr>
          <p:cNvSpPr txBox="1"/>
          <p:nvPr/>
        </p:nvSpPr>
        <p:spPr>
          <a:xfrm>
            <a:off x="21135" y="1038143"/>
            <a:ext cx="1243383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10"/>
              </a:spcAft>
            </a:pPr>
            <a:endParaRPr lang="en-GB" sz="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Selection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Breads For Toasting with Spreads &amp; Preserves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Continental Meats &amp; Cheeses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Cereals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Greek Yoghurt With a Selection of Toppings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 Fruit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 Berry Muffins</a:t>
            </a: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Cooked Breakfast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Cheese on Toast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 Browns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Baked Beans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Porridge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5D74AC-8807-0E43-8F51-6AC63FFFFA49}"/>
              </a:ext>
            </a:extLst>
          </p:cNvPr>
          <p:cNvSpPr txBox="1"/>
          <p:nvPr/>
        </p:nvSpPr>
        <p:spPr>
          <a:xfrm>
            <a:off x="1301394" y="986763"/>
            <a:ext cx="1305052" cy="3683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10"/>
              </a:spcAft>
            </a:pPr>
            <a:r>
              <a:rPr lang="en-GB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Selection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Breads For Toasting with Spreads &amp; Preserves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Continental Meats &amp; Cheeses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Cereals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Greek Yoghurt With a Selection of Toppings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 Fruit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Cinnamon swirl</a:t>
            </a:r>
          </a:p>
          <a:p>
            <a:pPr algn="ctr">
              <a:spcAft>
                <a:spcPts val="410"/>
              </a:spcAft>
            </a:pP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Cooked Breakfast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Pork Sausage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Chicken Sausage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Potato Waffles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Baked Beans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Porridge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AD8669-1159-C44E-8DA2-FEE7C2B1DB3D}"/>
              </a:ext>
            </a:extLst>
          </p:cNvPr>
          <p:cNvSpPr txBox="1"/>
          <p:nvPr/>
        </p:nvSpPr>
        <p:spPr>
          <a:xfrm>
            <a:off x="2615485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10"/>
              </a:spcAft>
            </a:pPr>
            <a:endParaRPr lang="en-GB" sz="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Selection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Breads For Toasting with Spreads &amp; Preserves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Continental Meats &amp; Cheeses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Cereals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Greek Yoghurt With a Selection of Toppings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 Fruit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Chocolate Twist</a:t>
            </a:r>
          </a:p>
          <a:p>
            <a:pPr algn="ctr">
              <a:spcAft>
                <a:spcPts val="410"/>
              </a:spcAft>
            </a:pP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Cooked Breakfast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Bacon and Cheese Turnover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 Browns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Baked Beans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Porridge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11020D-77F8-A743-8CE8-70C4DD3643F5}"/>
              </a:ext>
            </a:extLst>
          </p:cNvPr>
          <p:cNvSpPr txBox="1"/>
          <p:nvPr/>
        </p:nvSpPr>
        <p:spPr>
          <a:xfrm>
            <a:off x="3910369" y="986763"/>
            <a:ext cx="1305052" cy="3683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1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Selection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Breads For Toasting with Spreads &amp; Preserves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Continental Meats &amp; Cheeses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Cereals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Greek Yoghurt With a Selection of Toppings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 Fruit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Croissants</a:t>
            </a:r>
          </a:p>
          <a:p>
            <a:pPr algn="ctr">
              <a:spcAft>
                <a:spcPts val="410"/>
              </a:spcAft>
            </a:pP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Cooked Breakfast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Boiled Eggs</a:t>
            </a: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Potato Waffles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Baked Beans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Porridge </a:t>
            </a:r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622657-581B-ED43-9419-59068AF3FEC2}"/>
              </a:ext>
            </a:extLst>
          </p:cNvPr>
          <p:cNvSpPr txBox="1"/>
          <p:nvPr/>
        </p:nvSpPr>
        <p:spPr>
          <a:xfrm>
            <a:off x="5224500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Selection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Breads For Toasting with Spreads &amp; Preserves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Continental Meats &amp; Cheeses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Cereals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Greek Yoghurt With a Selection of Toppings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 Fruit</a:t>
            </a:r>
          </a:p>
          <a:p>
            <a:pPr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 Berry Muffins</a:t>
            </a: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Cooked Breakfast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Bacon and Egg</a:t>
            </a: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Muffin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 Browns 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Baked Beans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Porridge 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6B6392-BE1F-4007-BECE-C244AC1BE467}"/>
              </a:ext>
            </a:extLst>
          </p:cNvPr>
          <p:cNvSpPr txBox="1"/>
          <p:nvPr/>
        </p:nvSpPr>
        <p:spPr>
          <a:xfrm>
            <a:off x="3449355" y="204965"/>
            <a:ext cx="2268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spc="204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BREAKFAST MENU</a:t>
            </a:r>
          </a:p>
        </p:txBody>
      </p:sp>
      <p:pic>
        <p:nvPicPr>
          <p:cNvPr id="30" name="Picture 22">
            <a:extLst>
              <a:ext uri="{FF2B5EF4-FFF2-40B4-BE49-F238E27FC236}">
                <a16:creationId xmlns:a16="http://schemas.microsoft.com/office/drawing/2014/main" id="{2B9C5246-2D6E-4D8A-B805-FF9FAE81F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646028" y="4836213"/>
            <a:ext cx="592527" cy="169293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20959A-AED8-4C47-BC4A-500284EF4995}"/>
              </a:ext>
            </a:extLst>
          </p:cNvPr>
          <p:cNvSpPr txBox="1"/>
          <p:nvPr/>
        </p:nvSpPr>
        <p:spPr>
          <a:xfrm>
            <a:off x="6529552" y="1114926"/>
            <a:ext cx="1305052" cy="2405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Selection</a:t>
            </a: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Breads For Toasting with Spreads &amp; Preserves</a:t>
            </a: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Selection of Cereals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 Fruit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97292-4431-4406-A084-1E30C1EA533E}"/>
              </a:ext>
            </a:extLst>
          </p:cNvPr>
          <p:cNvSpPr txBox="1"/>
          <p:nvPr/>
        </p:nvSpPr>
        <p:spPr>
          <a:xfrm>
            <a:off x="7842606" y="1114926"/>
            <a:ext cx="128025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b="1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</a:t>
            </a:r>
            <a:r>
              <a:rPr lang="en-GB" sz="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Selection of Breads For Toasting with Spreads &amp; Preserves</a:t>
            </a: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Selection of Cereals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 Fruit</a:t>
            </a: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73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198809FA-A790-6F42-94EF-A7B524A904FA}"/>
              </a:ext>
            </a:extLst>
          </p:cNvPr>
          <p:cNvSpPr txBox="1"/>
          <p:nvPr/>
        </p:nvSpPr>
        <p:spPr>
          <a:xfrm>
            <a:off x="3440679" y="4800483"/>
            <a:ext cx="2185250" cy="23979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141014" algn="ctr" fontAlgn="t"/>
            <a:r>
              <a:rPr lang="en-GB" sz="881" spc="-26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selection of salads and selection of fruits  will be available each day.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BDA039-FE63-C548-B1E6-7066134AA7ED}"/>
              </a:ext>
            </a:extLst>
          </p:cNvPr>
          <p:cNvSpPr txBox="1"/>
          <p:nvPr/>
        </p:nvSpPr>
        <p:spPr>
          <a:xfrm>
            <a:off x="-11660" y="1038143"/>
            <a:ext cx="1243383" cy="37086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r>
              <a:rPr lang="en-US" sz="900" b="1" dirty="0"/>
              <a:t>Soup of the Day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Roasted Red Pepper &amp; Tomato Soup</a:t>
            </a:r>
          </a:p>
          <a:p>
            <a:pPr algn="ctr">
              <a:spcAft>
                <a:spcPts val="408"/>
              </a:spcAft>
            </a:pPr>
            <a:r>
              <a:rPr lang="en-GB" sz="900" b="1" dirty="0"/>
              <a:t> </a:t>
            </a:r>
            <a:r>
              <a:rPr lang="en-US" sz="900" b="1" dirty="0"/>
              <a:t>Lunch</a:t>
            </a:r>
          </a:p>
          <a:p>
            <a:pPr algn="ctr">
              <a:spcAft>
                <a:spcPts val="408"/>
              </a:spcAft>
            </a:pPr>
            <a:endParaRPr lang="en-US" sz="9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en-GB" sz="900" dirty="0"/>
              <a:t>Tuscan Roast Chicken with Cannellini Beans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 err="1"/>
              <a:t>Napolitan</a:t>
            </a:r>
            <a:r>
              <a:rPr lang="en-GB" sz="900" dirty="0"/>
              <a:t> Beany Pasta</a:t>
            </a:r>
          </a:p>
          <a:p>
            <a:pPr algn="ctr">
              <a:spcAft>
                <a:spcPts val="408"/>
              </a:spcAft>
            </a:pPr>
            <a:endParaRPr lang="en-GB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900" dirty="0"/>
              <a:t>Sweet Herb Crushed New Potatoes</a:t>
            </a:r>
          </a:p>
          <a:p>
            <a:pPr algn="ctr"/>
            <a:endParaRPr lang="it-IT" sz="900" dirty="0"/>
          </a:p>
          <a:p>
            <a:pPr algn="ctr"/>
            <a:r>
              <a:rPr lang="it-IT" sz="900" dirty="0"/>
              <a:t>Carrot Baton </a:t>
            </a:r>
          </a:p>
          <a:p>
            <a:pPr algn="ctr"/>
            <a:r>
              <a:rPr lang="it-IT" sz="900" dirty="0"/>
              <a:t>Broccoli </a:t>
            </a:r>
          </a:p>
          <a:p>
            <a:pPr algn="ctr"/>
            <a:endParaRPr lang="it-IT" sz="900" dirty="0"/>
          </a:p>
          <a:p>
            <a:pPr algn="ctr"/>
            <a:r>
              <a:rPr lang="it-IT" sz="900" b="1" dirty="0"/>
              <a:t>Pudding</a:t>
            </a:r>
          </a:p>
          <a:p>
            <a:pPr algn="ctr"/>
            <a:endParaRPr lang="it-IT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Peach Crumble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 Custard</a:t>
            </a:r>
            <a:endParaRPr lang="it-IT" sz="900" dirty="0"/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endParaRPr lang="en-GB" sz="9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5D74AC-8807-0E43-8F51-6AC63FFFFA49}"/>
              </a:ext>
            </a:extLst>
          </p:cNvPr>
          <p:cNvSpPr txBox="1"/>
          <p:nvPr/>
        </p:nvSpPr>
        <p:spPr>
          <a:xfrm>
            <a:off x="1301394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r>
              <a:rPr lang="en-US" sz="900" b="1" dirty="0"/>
              <a:t>Soup of the Day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Carrot and Coriander Soup 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US" sz="900" b="1" dirty="0"/>
              <a:t>Lunch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Thai Green Chicken Curry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Tofu, Veg and Black Bean Stir Fry </a:t>
            </a:r>
          </a:p>
          <a:p>
            <a:pPr algn="ctr">
              <a:spcAft>
                <a:spcPts val="408"/>
              </a:spcAft>
            </a:pPr>
            <a:endParaRPr lang="en-GB" sz="9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900" dirty="0"/>
              <a:t>Wholegrain &amp; White Rice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Stir Fried Greens</a:t>
            </a:r>
          </a:p>
          <a:p>
            <a:pPr algn="ctr"/>
            <a:r>
              <a:rPr lang="en-GB" sz="900" dirty="0"/>
              <a:t>Prawn Crackers</a:t>
            </a:r>
          </a:p>
          <a:p>
            <a:pPr algn="ctr"/>
            <a:endParaRPr lang="en-GB" sz="900" dirty="0"/>
          </a:p>
          <a:p>
            <a:pPr algn="ctr"/>
            <a:r>
              <a:rPr lang="it-IT" sz="900" b="1" dirty="0"/>
              <a:t>Pudding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Pear Upside Down Cake </a:t>
            </a:r>
          </a:p>
          <a:p>
            <a:pPr algn="ctr"/>
            <a:r>
              <a:rPr lang="en-GB" sz="900" dirty="0"/>
              <a:t>Custard</a:t>
            </a:r>
            <a:endParaRPr lang="it-IT" sz="900" dirty="0"/>
          </a:p>
          <a:p>
            <a:pPr algn="ctr"/>
            <a:endParaRPr lang="en-US" sz="9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endParaRPr lang="en-US" sz="9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AD8669-1159-C44E-8DA2-FEE7C2B1DB3D}"/>
              </a:ext>
            </a:extLst>
          </p:cNvPr>
          <p:cNvSpPr txBox="1"/>
          <p:nvPr/>
        </p:nvSpPr>
        <p:spPr>
          <a:xfrm>
            <a:off x="2615485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r>
              <a:rPr lang="en-US" sz="900" b="1" dirty="0"/>
              <a:t>Soup of the Day</a:t>
            </a:r>
          </a:p>
          <a:p>
            <a:pPr algn="ctr">
              <a:spcAft>
                <a:spcPts val="408"/>
              </a:spcAft>
            </a:pPr>
            <a:r>
              <a:rPr lang="en-US" sz="900" dirty="0"/>
              <a:t> </a:t>
            </a:r>
            <a:r>
              <a:rPr lang="en-GB" sz="900" dirty="0"/>
              <a:t>Spicy Butternut Squash </a:t>
            </a:r>
            <a:endParaRPr lang="en-US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en-US" sz="900" b="1" dirty="0"/>
              <a:t>Lunch</a:t>
            </a:r>
          </a:p>
          <a:p>
            <a:pPr algn="ctr">
              <a:spcAft>
                <a:spcPts val="408"/>
              </a:spcAft>
            </a:pPr>
            <a:r>
              <a:rPr lang="en-US" sz="900" dirty="0"/>
              <a:t> </a:t>
            </a:r>
            <a:r>
              <a:rPr lang="en-GB" sz="900" dirty="0"/>
              <a:t>Sausage and mash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Cherry Tomato and Red Onion Puff Pastry Tart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/>
            <a:r>
              <a:rPr lang="en-GB" sz="900" dirty="0"/>
              <a:t>Yorkshire Pudding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Mashed Potatoes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Garden Peas</a:t>
            </a:r>
          </a:p>
          <a:p>
            <a:pPr algn="ctr"/>
            <a:r>
              <a:rPr lang="en-GB" sz="900" dirty="0"/>
              <a:t>Cabbage </a:t>
            </a:r>
            <a:endParaRPr lang="en-GB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it-IT" sz="900" b="1" dirty="0"/>
              <a:t>Pudding</a:t>
            </a:r>
          </a:p>
          <a:p>
            <a:pPr algn="ctr">
              <a:spcAft>
                <a:spcPts val="408"/>
              </a:spcAft>
            </a:pPr>
            <a:endParaRPr lang="en-US" sz="816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en-GB" sz="900" dirty="0"/>
              <a:t>Chocolate &amp; coconut jam sponge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Custard</a:t>
            </a:r>
            <a:endParaRPr lang="it-IT" sz="900" dirty="0"/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endParaRPr lang="en-US" sz="816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11020D-77F8-A743-8CE8-70C4DD3643F5}"/>
              </a:ext>
            </a:extLst>
          </p:cNvPr>
          <p:cNvSpPr txBox="1"/>
          <p:nvPr/>
        </p:nvSpPr>
        <p:spPr>
          <a:xfrm>
            <a:off x="3910369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r>
              <a:rPr lang="en-US" sz="900" b="1" dirty="0"/>
              <a:t>Soup of the Day</a:t>
            </a:r>
          </a:p>
          <a:p>
            <a:pPr algn="ctr">
              <a:spcAft>
                <a:spcPts val="408"/>
              </a:spcAft>
            </a:pPr>
            <a:r>
              <a:rPr lang="en-US" sz="900" dirty="0"/>
              <a:t> Mushroom soup</a:t>
            </a:r>
          </a:p>
          <a:p>
            <a:pPr algn="ctr">
              <a:spcAft>
                <a:spcPts val="408"/>
              </a:spcAft>
            </a:pPr>
            <a:r>
              <a:rPr lang="en-US" sz="900" b="1" dirty="0"/>
              <a:t>Lunch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Chicken &amp; Leek Pie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Vegetarian Cottage Pie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/>
            <a:r>
              <a:rPr lang="en-GB" sz="900" dirty="0"/>
              <a:t>New Potatoes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Sweetcorn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Green Beans </a:t>
            </a:r>
          </a:p>
          <a:p>
            <a:pPr algn="ctr">
              <a:spcAft>
                <a:spcPts val="408"/>
              </a:spcAft>
            </a:pPr>
            <a:endParaRPr lang="en-GB" sz="9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endParaRPr lang="en-GB" sz="9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it-IT" sz="900" b="1" dirty="0"/>
              <a:t>Pudding</a:t>
            </a:r>
          </a:p>
          <a:p>
            <a:pPr algn="ctr">
              <a:spcAft>
                <a:spcPts val="408"/>
              </a:spcAft>
            </a:pPr>
            <a:endParaRPr lang="it-IT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Creamed Rice Pudding </a:t>
            </a:r>
            <a:endParaRPr lang="it-IT" sz="9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622657-581B-ED43-9419-59068AF3FEC2}"/>
              </a:ext>
            </a:extLst>
          </p:cNvPr>
          <p:cNvSpPr txBox="1"/>
          <p:nvPr/>
        </p:nvSpPr>
        <p:spPr>
          <a:xfrm>
            <a:off x="5224500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r>
              <a:rPr lang="en-US" sz="900" b="1" dirty="0"/>
              <a:t>Soup of the Day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Tomato &amp; basil</a:t>
            </a:r>
            <a:endParaRPr lang="en-GB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en-US" sz="900" b="1" dirty="0"/>
              <a:t>Lunch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Fish Fingers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Char Grilled Chicken Breast</a:t>
            </a:r>
            <a:br>
              <a:rPr lang="en-GB" sz="900" dirty="0"/>
            </a:b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Edamame  Bean &amp; Chive Frittata</a:t>
            </a:r>
            <a:endParaRPr lang="en-US" sz="900" dirty="0"/>
          </a:p>
          <a:p>
            <a:pPr algn="ctr"/>
            <a:r>
              <a:rPr lang="en-GB" sz="900" dirty="0"/>
              <a:t>Chipped Potatoes </a:t>
            </a:r>
          </a:p>
          <a:p>
            <a:pPr algn="ctr"/>
            <a:r>
              <a:rPr lang="en-GB" sz="900" dirty="0"/>
              <a:t>New Potatoes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Mushy Peas 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Garden Peas</a:t>
            </a:r>
            <a:endParaRPr lang="en-GB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it-IT" sz="900" b="1" dirty="0"/>
              <a:t>Pudding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Sponge</a:t>
            </a:r>
          </a:p>
          <a:p>
            <a:pPr algn="ctr">
              <a:spcAft>
                <a:spcPts val="408"/>
              </a:spcAft>
            </a:pPr>
            <a:r>
              <a:rPr lang="en-GB" sz="900" dirty="0" err="1"/>
              <a:t>CustardFresh</a:t>
            </a:r>
            <a:r>
              <a:rPr lang="en-GB" sz="900" dirty="0"/>
              <a:t> Home 						</a:t>
            </a:r>
          </a:p>
          <a:p>
            <a:pPr algn="ctr">
              <a:spcAft>
                <a:spcPts val="408"/>
              </a:spcAft>
            </a:pPr>
            <a:endParaRPr lang="it-IT" sz="9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6B6392-BE1F-4007-BECE-C244AC1BE467}"/>
              </a:ext>
            </a:extLst>
          </p:cNvPr>
          <p:cNvSpPr txBox="1"/>
          <p:nvPr/>
        </p:nvSpPr>
        <p:spPr>
          <a:xfrm>
            <a:off x="3449355" y="204965"/>
            <a:ext cx="2268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spc="204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SPRING LUNCH MENU</a:t>
            </a:r>
          </a:p>
        </p:txBody>
      </p:sp>
      <p:pic>
        <p:nvPicPr>
          <p:cNvPr id="30" name="Picture 22">
            <a:extLst>
              <a:ext uri="{FF2B5EF4-FFF2-40B4-BE49-F238E27FC236}">
                <a16:creationId xmlns:a16="http://schemas.microsoft.com/office/drawing/2014/main" id="{2B9C5246-2D6E-4D8A-B805-FF9FAE81F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646028" y="4836213"/>
            <a:ext cx="592527" cy="169293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20959A-AED8-4C47-BC4A-500284EF4995}"/>
              </a:ext>
            </a:extLst>
          </p:cNvPr>
          <p:cNvSpPr txBox="1"/>
          <p:nvPr/>
        </p:nvSpPr>
        <p:spPr>
          <a:xfrm>
            <a:off x="6529552" y="1114926"/>
            <a:ext cx="1305052" cy="360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spcAft>
                <a:spcPts val="408"/>
              </a:spcAft>
            </a:pPr>
            <a:r>
              <a:rPr lang="en-US" sz="900" b="1" dirty="0"/>
              <a:t>Lunch</a:t>
            </a:r>
          </a:p>
          <a:p>
            <a:pPr algn="ctr"/>
            <a:endParaRPr lang="en-GB" sz="9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900" dirty="0"/>
              <a:t>Chicken Nuggets,</a:t>
            </a:r>
          </a:p>
          <a:p>
            <a:pPr algn="ctr"/>
            <a:r>
              <a:rPr lang="en-GB" sz="900" dirty="0"/>
              <a:t>Chicken Drumsticks,</a:t>
            </a:r>
          </a:p>
          <a:p>
            <a:pPr algn="ctr"/>
            <a:r>
              <a:rPr lang="en-GB" sz="900" dirty="0"/>
              <a:t>Chicken Wing,</a:t>
            </a:r>
          </a:p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900" dirty="0"/>
              <a:t>Quorn Dippers </a:t>
            </a:r>
          </a:p>
          <a:p>
            <a:pPr algn="ctr"/>
            <a:r>
              <a:rPr lang="en-GB" sz="900" dirty="0"/>
              <a:t>Tortilla Wrap</a:t>
            </a:r>
          </a:p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900" dirty="0"/>
              <a:t>Curly Fries</a:t>
            </a:r>
          </a:p>
          <a:p>
            <a:pPr algn="ctr"/>
            <a:r>
              <a:rPr lang="en-GB" sz="900" dirty="0"/>
              <a:t>New Potatoes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Mexicana Tomato Cheese Nachos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Coriander &amp; Chilli half Corn Cob</a:t>
            </a:r>
          </a:p>
          <a:p>
            <a:pPr algn="ctr"/>
            <a:r>
              <a:rPr lang="it-IT" sz="900" b="1" dirty="0"/>
              <a:t>Pudding</a:t>
            </a:r>
          </a:p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900" dirty="0"/>
              <a:t>Water Melon Wedge </a:t>
            </a:r>
          </a:p>
          <a:p>
            <a:pPr algn="ctr"/>
            <a:r>
              <a:rPr lang="en-GB" sz="900" dirty="0"/>
              <a:t>Fruit Platter </a:t>
            </a:r>
          </a:p>
          <a:p>
            <a:pPr algn="ctr"/>
            <a:r>
              <a:rPr lang="en-GB" sz="900" dirty="0"/>
              <a:t>Greek Yoghurt </a:t>
            </a:r>
          </a:p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97292-4431-4406-A084-1E30C1EA533E}"/>
              </a:ext>
            </a:extLst>
          </p:cNvPr>
          <p:cNvSpPr txBox="1"/>
          <p:nvPr/>
        </p:nvSpPr>
        <p:spPr>
          <a:xfrm>
            <a:off x="7834604" y="1135638"/>
            <a:ext cx="1280259" cy="3534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spcAft>
                <a:spcPts val="408"/>
              </a:spcAft>
            </a:pPr>
            <a:r>
              <a:rPr lang="en-GB" sz="900" b="1" dirty="0"/>
              <a:t>Continental Selection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Full English Cooked Brunch</a:t>
            </a:r>
          </a:p>
          <a:p>
            <a:pPr algn="ctr"/>
            <a:r>
              <a:rPr lang="en-GB" dirty="0"/>
              <a:t> </a:t>
            </a:r>
            <a:r>
              <a:rPr lang="en-GB" sz="900" dirty="0"/>
              <a:t>Fried Egg</a:t>
            </a:r>
          </a:p>
          <a:p>
            <a:pPr algn="ctr"/>
            <a:r>
              <a:rPr lang="en-GB" sz="900" dirty="0"/>
              <a:t>Bacon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 Pork Sausage,  </a:t>
            </a:r>
          </a:p>
          <a:p>
            <a:pPr algn="ctr"/>
            <a:r>
              <a:rPr lang="en-GB" sz="900" dirty="0"/>
              <a:t>Chicken Sausage</a:t>
            </a:r>
          </a:p>
          <a:p>
            <a:pPr algn="ctr"/>
            <a:r>
              <a:rPr lang="en-GB" sz="900" dirty="0"/>
              <a:t>Vegetarian Sausages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Potato Waffle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 Sautéed Mushrooms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 Baked Beans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 Plum Tomatoes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US" sz="900" dirty="0"/>
              <a:t> </a:t>
            </a:r>
          </a:p>
          <a:p>
            <a:pPr algn="ctr"/>
            <a:endParaRPr lang="en-GB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0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198809FA-A790-6F42-94EF-A7B524A904FA}"/>
              </a:ext>
            </a:extLst>
          </p:cNvPr>
          <p:cNvSpPr txBox="1"/>
          <p:nvPr/>
        </p:nvSpPr>
        <p:spPr>
          <a:xfrm>
            <a:off x="3440679" y="4800483"/>
            <a:ext cx="2185250" cy="23979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141014" algn="ctr" fontAlgn="t"/>
            <a:r>
              <a:rPr lang="en-GB" sz="881" spc="-26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selection of salads and selection of fruits   will be available each day.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BDA039-FE63-C548-B1E6-7066134AA7ED}"/>
              </a:ext>
            </a:extLst>
          </p:cNvPr>
          <p:cNvSpPr txBox="1"/>
          <p:nvPr/>
        </p:nvSpPr>
        <p:spPr>
          <a:xfrm>
            <a:off x="58011" y="1114926"/>
            <a:ext cx="1243383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spcAft>
                <a:spcPts val="410"/>
              </a:spcAft>
            </a:pPr>
            <a:endParaRPr lang="en-GB" sz="900" dirty="0"/>
          </a:p>
          <a:p>
            <a:pPr lvl="0" algn="ctr">
              <a:spcAft>
                <a:spcPts val="410"/>
              </a:spcAft>
            </a:pPr>
            <a:r>
              <a:rPr lang="en-GB" sz="900" dirty="0"/>
              <a:t>Cajun Beef Chilli &amp; Beans</a:t>
            </a: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900" dirty="0"/>
              <a:t>Sweet Potato &amp; Carrot Falafel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Pitta Bread</a:t>
            </a:r>
          </a:p>
          <a:p>
            <a:pPr algn="ctr"/>
            <a:r>
              <a:rPr lang="en-GB" sz="900" dirty="0"/>
              <a:t>Hummus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Minted Cucumber and Yoghurt Dressing</a:t>
            </a:r>
          </a:p>
          <a:p>
            <a:pPr lvl="0" algn="ctr">
              <a:spcAft>
                <a:spcPts val="410"/>
              </a:spcAft>
            </a:pPr>
            <a:endParaRPr lang="en-GB" sz="900" dirty="0"/>
          </a:p>
          <a:p>
            <a:pPr algn="ctr"/>
            <a:r>
              <a:rPr lang="en-GB" sz="900" dirty="0"/>
              <a:t>Wholegrain &amp; White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 Baked Courgettes</a:t>
            </a:r>
          </a:p>
          <a:p>
            <a:pPr algn="ctr"/>
            <a:r>
              <a:rPr lang="en-GB" sz="900" dirty="0"/>
              <a:t> </a:t>
            </a:r>
          </a:p>
          <a:p>
            <a:pPr algn="ctr"/>
            <a:r>
              <a:rPr lang="en-GB" sz="900" dirty="0"/>
              <a:t>Spiced  Sweetcorn with lime </a:t>
            </a:r>
          </a:p>
          <a:p>
            <a:pPr algn="ctr"/>
            <a:endParaRPr lang="en-GB" sz="900" dirty="0"/>
          </a:p>
          <a:p>
            <a:pPr algn="ctr"/>
            <a:r>
              <a:rPr lang="en-GB" sz="900" b="1" dirty="0"/>
              <a:t>Pudding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Eton Mess</a:t>
            </a:r>
          </a:p>
          <a:p>
            <a:pPr lvl="0" algn="ctr">
              <a:spcAft>
                <a:spcPts val="410"/>
              </a:spcAft>
            </a:pPr>
            <a:endParaRPr lang="en-GB" sz="900" dirty="0"/>
          </a:p>
          <a:p>
            <a:pPr lvl="0" algn="ctr">
              <a:spcAft>
                <a:spcPts val="410"/>
              </a:spcAft>
            </a:pPr>
            <a:endParaRPr lang="en-GB" sz="900" dirty="0"/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410"/>
              </a:spcAft>
            </a:pPr>
            <a:endParaRPr lang="en-GB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5D74AC-8807-0E43-8F51-6AC63FFFFA49}"/>
              </a:ext>
            </a:extLst>
          </p:cNvPr>
          <p:cNvSpPr txBox="1"/>
          <p:nvPr/>
        </p:nvSpPr>
        <p:spPr>
          <a:xfrm>
            <a:off x="1212494" y="789740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Harissa and Lemon Roasted Chicken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Butternut Squash and Harissa Tagine</a:t>
            </a:r>
          </a:p>
          <a:p>
            <a:pPr algn="ctr"/>
            <a:r>
              <a:rPr lang="en-GB" sz="900" dirty="0"/>
              <a:t>Sautéed Potatoes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Pomegranate Jewel Couscous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Jacket Potato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Roasted Vegetables</a:t>
            </a:r>
          </a:p>
          <a:p>
            <a:pPr algn="ctr"/>
            <a:endParaRPr lang="en-GB" sz="900" dirty="0"/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b="1" dirty="0"/>
              <a:t>Pudding</a:t>
            </a:r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Syrup Sponge 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Custard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AD8669-1159-C44E-8DA2-FEE7C2B1DB3D}"/>
              </a:ext>
            </a:extLst>
          </p:cNvPr>
          <p:cNvSpPr txBox="1"/>
          <p:nvPr/>
        </p:nvSpPr>
        <p:spPr>
          <a:xfrm>
            <a:off x="2615485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en-GB" sz="900" dirty="0"/>
          </a:p>
          <a:p>
            <a:pPr algn="ctr"/>
            <a:r>
              <a:rPr lang="en-GB" sz="900" dirty="0"/>
              <a:t>Roast Pork Loin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Roast Chicken Drumsticks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Sweet Potato &amp; Chickpea Roast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Roast  Potatoes 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Honey Roast Carrots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Honey Roast Parsnips</a:t>
            </a:r>
          </a:p>
          <a:p>
            <a:pPr algn="ctr"/>
            <a:endParaRPr lang="en-GB" sz="900" dirty="0"/>
          </a:p>
          <a:p>
            <a:pPr algn="ctr"/>
            <a:endParaRPr lang="en-GB" sz="900" dirty="0"/>
          </a:p>
          <a:p>
            <a:pPr algn="ctr"/>
            <a:r>
              <a:rPr lang="en-GB" sz="900" b="1" dirty="0"/>
              <a:t>Pudding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Chocolate Brownies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11020D-77F8-A743-8CE8-70C4DD3643F5}"/>
              </a:ext>
            </a:extLst>
          </p:cNvPr>
          <p:cNvSpPr txBox="1"/>
          <p:nvPr/>
        </p:nvSpPr>
        <p:spPr>
          <a:xfrm>
            <a:off x="3910369" y="1038143"/>
            <a:ext cx="1305052" cy="36970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Butter Chicken Curry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Roast Cauliflower &amp; Chickpea Korma </a:t>
            </a:r>
          </a:p>
          <a:p>
            <a:pPr algn="ctr">
              <a:spcAft>
                <a:spcPts val="408"/>
              </a:spcAft>
            </a:pPr>
            <a:endParaRPr lang="en-GB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900" dirty="0"/>
              <a:t>Pilau Rice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Onion Bhaji</a:t>
            </a:r>
          </a:p>
          <a:p>
            <a:pPr algn="ctr"/>
            <a:r>
              <a:rPr lang="en-GB" sz="900" dirty="0"/>
              <a:t>Bombay potatoes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Smoky Roasted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 Cauliflower</a:t>
            </a:r>
          </a:p>
          <a:p>
            <a:pPr algn="ctr"/>
            <a:endParaRPr lang="en-GB" sz="900" b="1" dirty="0"/>
          </a:p>
          <a:p>
            <a:pPr algn="ctr"/>
            <a:r>
              <a:rPr lang="en-GB" sz="900" b="1" dirty="0"/>
              <a:t>Pudding</a:t>
            </a:r>
          </a:p>
          <a:p>
            <a:pPr algn="ctr"/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Bread and Butter Pudding 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Custard</a:t>
            </a:r>
          </a:p>
          <a:p>
            <a:pPr algn="ctr">
              <a:spcAft>
                <a:spcPts val="408"/>
              </a:spcAft>
            </a:pPr>
            <a:endParaRPr lang="en-US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622657-581B-ED43-9419-59068AF3FEC2}"/>
              </a:ext>
            </a:extLst>
          </p:cNvPr>
          <p:cNvSpPr txBox="1"/>
          <p:nvPr/>
        </p:nvSpPr>
        <p:spPr>
          <a:xfrm>
            <a:off x="5224500" y="1038143"/>
            <a:ext cx="1305052" cy="363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/>
            <a:r>
              <a:rPr lang="en-GB" sz="900" dirty="0"/>
              <a:t>Americano Fresh Dough Pizza</a:t>
            </a:r>
          </a:p>
          <a:p>
            <a:pPr algn="ctr"/>
            <a:r>
              <a:rPr lang="en-GB" sz="900" dirty="0"/>
              <a:t>Italian Panzanella Salad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Stone baked Margherita  Pizza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 Italian Panzanella Salad</a:t>
            </a:r>
          </a:p>
          <a:p>
            <a:pPr algn="ctr"/>
            <a:endParaRPr lang="en-GB" sz="900" dirty="0"/>
          </a:p>
          <a:p>
            <a:pPr algn="ctr"/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Wholemeal Pasta</a:t>
            </a:r>
          </a:p>
          <a:p>
            <a:pPr algn="ctr"/>
            <a:r>
              <a:rPr lang="en-GB" sz="900" dirty="0"/>
              <a:t>Tomato Sauce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Basil &amp; Parmesan</a:t>
            </a:r>
          </a:p>
          <a:p>
            <a:pPr algn="ctr"/>
            <a:r>
              <a:rPr lang="en-GB" sz="900" dirty="0" err="1"/>
              <a:t>Pistou</a:t>
            </a:r>
            <a:endParaRPr lang="en-GB" sz="900" dirty="0"/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endParaRPr lang="en-GB" sz="900" dirty="0"/>
          </a:p>
          <a:p>
            <a:pPr algn="ctr">
              <a:spcAft>
                <a:spcPts val="408"/>
              </a:spcAft>
            </a:pPr>
            <a:r>
              <a:rPr lang="en-GB" sz="900" dirty="0"/>
              <a:t>Garlic &amp; Herb Wedges</a:t>
            </a:r>
          </a:p>
          <a:p>
            <a:pPr algn="ctr">
              <a:spcAft>
                <a:spcPts val="408"/>
              </a:spcAft>
            </a:pPr>
            <a:endParaRPr lang="en-GB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endParaRPr lang="en-GB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408"/>
              </a:spcAft>
            </a:pPr>
            <a:r>
              <a:rPr lang="en-GB" sz="900" b="1" dirty="0"/>
              <a:t>Pudding</a:t>
            </a:r>
          </a:p>
          <a:p>
            <a:pPr algn="ctr">
              <a:spcAft>
                <a:spcPts val="408"/>
              </a:spcAft>
            </a:pPr>
            <a:r>
              <a:rPr lang="en-GB" sz="900" dirty="0"/>
              <a:t>Cheesecake Pot </a:t>
            </a:r>
          </a:p>
          <a:p>
            <a:pPr algn="ctr">
              <a:spcAft>
                <a:spcPts val="408"/>
              </a:spcAft>
            </a:pPr>
            <a:endParaRPr lang="en-US" sz="9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Segoe UI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6B6392-BE1F-4007-BECE-C244AC1BE467}"/>
              </a:ext>
            </a:extLst>
          </p:cNvPr>
          <p:cNvSpPr txBox="1"/>
          <p:nvPr/>
        </p:nvSpPr>
        <p:spPr>
          <a:xfrm>
            <a:off x="3449355" y="204965"/>
            <a:ext cx="2268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spc="204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SPRING SUPPER MENU</a:t>
            </a:r>
          </a:p>
        </p:txBody>
      </p:sp>
      <p:pic>
        <p:nvPicPr>
          <p:cNvPr id="30" name="Picture 22">
            <a:extLst>
              <a:ext uri="{FF2B5EF4-FFF2-40B4-BE49-F238E27FC236}">
                <a16:creationId xmlns:a16="http://schemas.microsoft.com/office/drawing/2014/main" id="{2B9C5246-2D6E-4D8A-B805-FF9FAE81F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646028" y="4836213"/>
            <a:ext cx="592527" cy="169293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20959A-AED8-4C47-BC4A-500284EF4995}"/>
              </a:ext>
            </a:extLst>
          </p:cNvPr>
          <p:cNvSpPr txBox="1"/>
          <p:nvPr/>
        </p:nvSpPr>
        <p:spPr>
          <a:xfrm>
            <a:off x="6529552" y="1114926"/>
            <a:ext cx="1305052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900" dirty="0"/>
          </a:p>
          <a:p>
            <a:pPr algn="ctr"/>
            <a:r>
              <a:rPr lang="en-GB" sz="900" dirty="0"/>
              <a:t>Beef Stroganoff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Mushroom Stroganoff</a:t>
            </a:r>
          </a:p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900"/>
              <a:t>Potatoes Rosti</a:t>
            </a:r>
            <a:endParaRPr lang="en-GB" sz="900" dirty="0"/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Green Beans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Broccoli</a:t>
            </a:r>
          </a:p>
          <a:p>
            <a:pPr algn="ctr"/>
            <a:endParaRPr lang="en-GB" sz="900" b="1" dirty="0"/>
          </a:p>
          <a:p>
            <a:pPr algn="ctr"/>
            <a:r>
              <a:rPr lang="en-GB" sz="900" b="1" dirty="0"/>
              <a:t>Pudding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Sweet Waffle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Toffee Sauce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Vanilla Cream Chantilly</a:t>
            </a:r>
          </a:p>
          <a:p>
            <a:pPr algn="ctr"/>
            <a:endParaRPr lang="en-GB" sz="82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97292-4431-4406-A084-1E30C1EA533E}"/>
              </a:ext>
            </a:extLst>
          </p:cNvPr>
          <p:cNvSpPr txBox="1"/>
          <p:nvPr/>
        </p:nvSpPr>
        <p:spPr>
          <a:xfrm>
            <a:off x="7842606" y="1114926"/>
            <a:ext cx="1280259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900" dirty="0"/>
          </a:p>
          <a:p>
            <a:pPr algn="ctr"/>
            <a:r>
              <a:rPr lang="en-GB" sz="900" dirty="0"/>
              <a:t>Jerk Chicken Leg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Pico De Gallo</a:t>
            </a:r>
          </a:p>
          <a:p>
            <a:pPr algn="ctr"/>
            <a:endParaRPr lang="en-GB" sz="9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900" dirty="0"/>
              <a:t>Mexican Black Bean Stew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Sticky Coconut Rice 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Garden Peas</a:t>
            </a:r>
          </a:p>
          <a:p>
            <a:pPr algn="ctr"/>
            <a:endParaRPr lang="en-GB" sz="900" dirty="0"/>
          </a:p>
          <a:p>
            <a:pPr algn="ctr"/>
            <a:r>
              <a:rPr lang="en-GB" sz="900" dirty="0"/>
              <a:t>Roasted Corn and Red Pepper</a:t>
            </a:r>
          </a:p>
          <a:p>
            <a:pPr algn="ctr"/>
            <a:endParaRPr lang="en-GB" sz="900" dirty="0"/>
          </a:p>
          <a:p>
            <a:pPr algn="ctr"/>
            <a:endParaRPr lang="en-GB" sz="900" dirty="0"/>
          </a:p>
          <a:p>
            <a:pPr algn="ctr"/>
            <a:endParaRPr lang="en-GB" sz="900" dirty="0"/>
          </a:p>
          <a:p>
            <a:endParaRPr lang="en-GB" sz="900" dirty="0"/>
          </a:p>
          <a:p>
            <a:endParaRPr lang="en-GB" sz="900" dirty="0"/>
          </a:p>
          <a:p>
            <a:pPr algn="ctr"/>
            <a:r>
              <a:rPr lang="en-GB" sz="900" b="1" dirty="0"/>
              <a:t>Pudding</a:t>
            </a:r>
          </a:p>
          <a:p>
            <a:endParaRPr lang="en-GB" sz="900" dirty="0"/>
          </a:p>
          <a:p>
            <a:pPr algn="ctr"/>
            <a:r>
              <a:rPr lang="en-GB" sz="900" dirty="0"/>
              <a:t>Chocolate Cream Profiteroles</a:t>
            </a:r>
            <a:endParaRPr lang="en-GB" sz="82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7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4258</TotalTime>
  <Words>702</Words>
  <Application>Microsoft Office PowerPoint</Application>
  <PresentationFormat>On-screen Show (16:9)</PresentationFormat>
  <Paragraphs>354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Anderson</dc:creator>
  <cp:lastModifiedBy>Rafal Komorowski</cp:lastModifiedBy>
  <cp:revision>97</cp:revision>
  <dcterms:created xsi:type="dcterms:W3CDTF">2021-02-22T10:47:51Z</dcterms:created>
  <dcterms:modified xsi:type="dcterms:W3CDTF">2021-08-25T10:00:25Z</dcterms:modified>
</cp:coreProperties>
</file>